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D9D5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076" autoAdjust="0"/>
  </p:normalViewPr>
  <p:slideViewPr>
    <p:cSldViewPr>
      <p:cViewPr varScale="1">
        <p:scale>
          <a:sx n="80" d="100"/>
          <a:sy n="80" d="100"/>
        </p:scale>
        <p:origin x="-10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45E04-3A43-43B0-9BDE-46A9C5CEC37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558C-487D-42D0-8BC1-3097AA0EB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2A93-F9A3-47B3-B36F-D8DE0C07199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4846-530B-4746-B171-95379337B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 More About HLM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990600"/>
          </a:xfrm>
          <a:solidFill>
            <a:srgbClr val="D9D5BD"/>
          </a:solidFill>
          <a:ln w="1174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endParaRPr lang="en-US" dirty="0" smtClean="0"/>
          </a:p>
          <a:p>
            <a:pPr algn="r"/>
            <a:r>
              <a:rPr lang="en-US" dirty="0" smtClean="0"/>
              <a:t>                              </a:t>
            </a:r>
            <a:r>
              <a:rPr lang="en-US" sz="2000" dirty="0" smtClean="0"/>
              <a:t>404-836-1120   HLMOneStop.com </a:t>
            </a:r>
            <a:endParaRPr lang="en-US" sz="2000" dirty="0"/>
          </a:p>
          <a:p>
            <a:pPr algn="l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4" name="Picture 3" descr="HLM FGcmyk_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257800"/>
            <a:ext cx="22860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772400" y="5410200"/>
            <a:ext cx="0" cy="3048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_2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9144000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86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ercedes0\AppData\Local\Microsoft\Windows\Temporary Internet Files\Content.IE5\0EODUZ61\54614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4038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More About HLM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1816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Accounting</a:t>
            </a:r>
          </a:p>
          <a:p>
            <a:r>
              <a:rPr lang="en-US" dirty="0" smtClean="0"/>
              <a:t>Business Consulting</a:t>
            </a:r>
          </a:p>
          <a:p>
            <a:r>
              <a:rPr lang="en-US" dirty="0" smtClean="0"/>
              <a:t>Financial Planning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orizonta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838700"/>
            <a:ext cx="3810000" cy="1866900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4800" y="6019800"/>
            <a:ext cx="271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Tax Planning &amp; Preparation</a:t>
            </a:r>
          </a:p>
        </p:txBody>
      </p:sp>
    </p:spTree>
    <p:custDataLst>
      <p:tags r:id="rId1"/>
    </p:custDataLst>
  </p:cSld>
  <p:clrMapOvr>
    <a:masterClrMapping/>
  </p:clrMapOvr>
  <p:transition advClick="0" advTm="1006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62000"/>
            <a:ext cx="6705600" cy="4953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90600" cy="5791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Learn More About HLM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762000"/>
            <a:ext cx="838200" cy="5791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5780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Learn More About HLM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shutterstock_3134748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048000" cy="2036064"/>
          </a:xfrm>
          <a:prstGeom prst="rect">
            <a:avLst/>
          </a:prstGeom>
        </p:spPr>
      </p:pic>
      <p:pic>
        <p:nvPicPr>
          <p:cNvPr id="8" name="Picture 7" descr="shutterstock_188334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495800"/>
            <a:ext cx="3048000" cy="2033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219200"/>
            <a:ext cx="3810000" cy="1200329"/>
          </a:xfrm>
          <a:prstGeom prst="rect">
            <a:avLst/>
          </a:prstGeom>
          <a:noFill/>
          <a:ln w="698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Budgeting</a:t>
            </a:r>
          </a:p>
          <a:p>
            <a:r>
              <a:rPr lang="en-US" dirty="0" smtClean="0"/>
              <a:t>Business Valuations</a:t>
            </a:r>
          </a:p>
          <a:p>
            <a:r>
              <a:rPr lang="en-US" dirty="0" smtClean="0"/>
              <a:t>Financial Analysis</a:t>
            </a:r>
          </a:p>
          <a:p>
            <a:r>
              <a:rPr lang="en-US" dirty="0" smtClean="0"/>
              <a:t>Payroll Preparation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657600"/>
            <a:ext cx="5029200" cy="1754326"/>
          </a:xfrm>
          <a:prstGeom prst="rect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schemeClr val="tx1">
                <a:lumMod val="65000"/>
                <a:lumOff val="35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HLM is ready to assist with all your tax needs:</a:t>
            </a:r>
          </a:p>
          <a:p>
            <a:r>
              <a:rPr lang="en-US" dirty="0" smtClean="0"/>
              <a:t>Corporate Tax</a:t>
            </a:r>
          </a:p>
          <a:p>
            <a:r>
              <a:rPr lang="en-US" dirty="0" smtClean="0"/>
              <a:t>Estate and Fiduciary Tax</a:t>
            </a:r>
          </a:p>
          <a:p>
            <a:r>
              <a:rPr lang="en-US" dirty="0" smtClean="0"/>
              <a:t>Expat Tax </a:t>
            </a:r>
          </a:p>
          <a:p>
            <a:r>
              <a:rPr lang="en-US" dirty="0" smtClean="0"/>
              <a:t>Gift Tax</a:t>
            </a:r>
          </a:p>
          <a:p>
            <a:r>
              <a:rPr lang="en-US" dirty="0" smtClean="0"/>
              <a:t>Individual Tax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 advTm="56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Learn  More About HLM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486400"/>
            <a:ext cx="922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0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Learn More About HLM Financial Services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hutterstock_148562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143000"/>
            <a:ext cx="6048386" cy="46021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629275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1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583" y="1143000"/>
            <a:ext cx="1643233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810000"/>
            <a:ext cx="2590800" cy="830997"/>
          </a:xfrm>
          <a:prstGeom prst="rect">
            <a:avLst/>
          </a:prstGeom>
          <a:solidFill>
            <a:srgbClr val="D9D5BD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Lawrence Waller II</a:t>
            </a:r>
            <a:r>
              <a:rPr lang="en-US" sz="1600" smtClean="0"/>
              <a:t>, CFS</a:t>
            </a:r>
            <a:endParaRPr lang="en-US" sz="1600" dirty="0" smtClean="0"/>
          </a:p>
          <a:p>
            <a:r>
              <a:rPr lang="en-US" sz="1600" dirty="0" smtClean="0"/>
              <a:t>President</a:t>
            </a:r>
          </a:p>
          <a:p>
            <a:r>
              <a:rPr lang="en-US" sz="1600" dirty="0" smtClean="0"/>
              <a:t>HLM Financial Services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Click="0" advTm="6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238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 More About HLM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60 Lob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68734"/>
            <a:ext cx="8229600" cy="258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4876800" cy="923330"/>
          </a:xfrm>
          <a:prstGeom prst="rect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heart of downtown Decatur at:</a:t>
            </a:r>
          </a:p>
          <a:p>
            <a:r>
              <a:rPr lang="en-US" dirty="0" smtClean="0"/>
              <a:t>160 </a:t>
            </a:r>
            <a:r>
              <a:rPr lang="en-US" dirty="0" err="1" smtClean="0"/>
              <a:t>Clairemont</a:t>
            </a:r>
            <a:r>
              <a:rPr lang="en-US" dirty="0" smtClean="0"/>
              <a:t> Avenue, Ste 360</a:t>
            </a:r>
          </a:p>
          <a:p>
            <a:r>
              <a:rPr lang="en-US" dirty="0" smtClean="0"/>
              <a:t>Decatur, GA 30030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8160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474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100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Learn More About HLM</vt:lpstr>
      <vt:lpstr>Slide 2</vt:lpstr>
      <vt:lpstr>Slide 3</vt:lpstr>
      <vt:lpstr>Slide 4</vt:lpstr>
      <vt:lpstr>Slide 5</vt:lpstr>
      <vt:lpstr>Learn More About HLM Financial Services</vt:lpstr>
      <vt:lpstr>Learn More About HLM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More About HLM</dc:title>
  <dc:creator>Mercedes</dc:creator>
  <cp:lastModifiedBy>Mercedes</cp:lastModifiedBy>
  <cp:revision>83</cp:revision>
  <dcterms:created xsi:type="dcterms:W3CDTF">2016-06-10T15:22:55Z</dcterms:created>
  <dcterms:modified xsi:type="dcterms:W3CDTF">2017-07-28T12:52:40Z</dcterms:modified>
</cp:coreProperties>
</file>